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5400675" cy="6480175"/>
  <p:notesSz cx="6858000" cy="9144000"/>
  <p:defaultTextStyle>
    <a:defPPr rtl="0"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72" autoAdjust="0"/>
    <p:restoredTop sz="94635" autoAdjust="0"/>
  </p:normalViewPr>
  <p:slideViewPr>
    <p:cSldViewPr snapToGrid="0">
      <p:cViewPr varScale="1">
        <p:scale>
          <a:sx n="62" d="100"/>
          <a:sy n="62" d="100"/>
        </p:scale>
        <p:origin x="232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6" d="100"/>
          <a:sy n="96" d="100"/>
        </p:scale>
        <p:origin x="364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63DED0FF-C2AE-4765-B988-DA96F55155F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e-DE" noProof="1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D45EB8A-14B8-486B-85D6-633B8BE64DF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887EA9E-D48A-4C17-9968-6DEECB208BC8}" type="datetime1">
              <a:rPr lang="de-DE" noProof="1" dirty="0" smtClean="0"/>
              <a:t>07.05.2026</a:t>
            </a:fld>
            <a:endParaRPr lang="de-DE" noProof="1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9B0304B-849D-4BF5-B4DA-EF0EEDA59EE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e-DE" noProof="1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98C8230-3C00-46B2-A005-233F46C049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1989A2D-09C3-4AD2-8447-50E94A750F23}" type="slidenum">
              <a:rPr lang="de-DE" noProof="1" dirty="0" smtClean="0"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403444825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e-DE" noProof="1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66F2D5E-023B-4ACB-B5A8-ACACBD1AA76D}" type="datetime1">
              <a:rPr lang="de-DE" noProof="1" smtClean="0"/>
              <a:t>07.05.2026</a:t>
            </a:fld>
            <a:endParaRPr lang="de-DE" noProof="1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1143000"/>
            <a:ext cx="25717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de-DE" noProof="1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e-DE" noProof="1"/>
              <a:t>Textmasterformate durch Klicken bearbeiten</a:t>
            </a:r>
          </a:p>
          <a:p>
            <a:pPr lvl="1" rtl="0"/>
            <a:r>
              <a:rPr lang="de-DE" noProof="1"/>
              <a:t>Zweite Ebene</a:t>
            </a:r>
          </a:p>
          <a:p>
            <a:pPr lvl="2" rtl="0"/>
            <a:r>
              <a:rPr lang="de-DE" noProof="1"/>
              <a:t>Dritte Ebene</a:t>
            </a:r>
          </a:p>
          <a:p>
            <a:pPr lvl="3" rtl="0"/>
            <a:r>
              <a:rPr lang="de-DE" noProof="1"/>
              <a:t>Vierte Ebene</a:t>
            </a:r>
          </a:p>
          <a:p>
            <a:pPr lvl="4" rtl="0"/>
            <a:r>
              <a:rPr lang="de-DE" noProof="1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e-DE" noProof="1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3C7F002E-2BCF-480D-8B25-0A33F1D5B3B0}" type="slidenum">
              <a:rPr lang="de-DE" noProof="1" dirty="0" smtClean="0"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140990784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ladungen Feiert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ildplatzhalter 21">
            <a:extLst>
              <a:ext uri="{FF2B5EF4-FFF2-40B4-BE49-F238E27FC236}">
                <a16:creationId xmlns:a16="http://schemas.microsoft.com/office/drawing/2014/main" id="{0B3F3A0F-5279-457D-9172-2A6523BC5A8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-1" y="-1245"/>
            <a:ext cx="5400675" cy="6481419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de-DE" noProof="1"/>
              <a:t>Bild durch Klicken auf Symbol hinzufügen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5C9B98A5-4D97-4B09-AF55-C3F79642E1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5303" y="5282865"/>
            <a:ext cx="1790835" cy="508336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sz="2400">
                <a:latin typeface="Candara" panose="020E0502030303020204" pitchFamily="34" charset="0"/>
              </a:defRPr>
            </a:lvl1pPr>
            <a:lvl2pPr marL="270022" indent="0" algn="ctr">
              <a:buNone/>
              <a:defRPr sz="2400">
                <a:latin typeface="Candara" panose="020E0502030303020204" pitchFamily="34" charset="0"/>
              </a:defRPr>
            </a:lvl2pPr>
            <a:lvl3pPr marL="540045" indent="0" algn="ctr">
              <a:buNone/>
              <a:defRPr sz="2400">
                <a:latin typeface="Candara" panose="020E0502030303020204" pitchFamily="34" charset="0"/>
              </a:defRPr>
            </a:lvl3pPr>
            <a:lvl4pPr marL="810067" indent="0" algn="ctr">
              <a:buNone/>
              <a:defRPr sz="2400">
                <a:latin typeface="Candara" panose="020E0502030303020204" pitchFamily="34" charset="0"/>
              </a:defRPr>
            </a:lvl4pPr>
            <a:lvl5pPr marL="1080089" indent="0" algn="ctr">
              <a:buNone/>
              <a:defRPr sz="2400">
                <a:latin typeface="Candara" panose="020E0502030303020204" pitchFamily="34" charset="0"/>
              </a:defRPr>
            </a:lvl5pPr>
          </a:lstStyle>
          <a:p>
            <a:pPr lvl="0" rtl="0"/>
            <a:r>
              <a:rPr lang="de-DE" noProof="1"/>
              <a:t>Untertitel</a:t>
            </a:r>
          </a:p>
        </p:txBody>
      </p:sp>
      <p:sp>
        <p:nvSpPr>
          <p:cNvPr id="14" name="Titel 13">
            <a:extLst>
              <a:ext uri="{FF2B5EF4-FFF2-40B4-BE49-F238E27FC236}">
                <a16:creationId xmlns:a16="http://schemas.microsoft.com/office/drawing/2014/main" id="{731E7777-1290-49DE-995B-F604F3C55A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5303" y="650127"/>
            <a:ext cx="1790397" cy="1505577"/>
          </a:xfrm>
        </p:spPr>
        <p:txBody>
          <a:bodyPr rtlCol="0">
            <a:noAutofit/>
          </a:bodyPr>
          <a:lstStyle>
            <a:lvl1pPr algn="ctr">
              <a:defRPr sz="3200" b="1">
                <a:latin typeface="Lucida Sans Unicode" panose="020B0602030504020204" pitchFamily="34" charset="0"/>
                <a:cs typeface="Lucida Sans Unicode" panose="020B0602030504020204" pitchFamily="34" charset="0"/>
              </a:defRPr>
            </a:lvl1pPr>
          </a:lstStyle>
          <a:p>
            <a:pPr rtl="0"/>
            <a:r>
              <a:rPr lang="de-DE" noProof="1"/>
              <a:t>TITEL</a:t>
            </a:r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08DF8C9C-00E3-4B2E-98E2-2974F00F53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2738" y="2203450"/>
            <a:ext cx="1816100" cy="307646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sz="1400" b="1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  <a:lvl2pPr marL="270022" indent="0" algn="ctr">
              <a:buNone/>
              <a:defRPr sz="1400" b="1">
                <a:latin typeface="TH SarabunPSK" panose="020B0500040200020003" pitchFamily="34" charset="-34"/>
                <a:cs typeface="TH SarabunPSK" panose="020B0500040200020003" pitchFamily="34" charset="-34"/>
              </a:defRPr>
            </a:lvl2pPr>
            <a:lvl3pPr marL="540045" indent="0" algn="ctr">
              <a:buNone/>
              <a:defRPr sz="1400" b="1">
                <a:latin typeface="TH SarabunPSK" panose="020B0500040200020003" pitchFamily="34" charset="-34"/>
                <a:cs typeface="TH SarabunPSK" panose="020B0500040200020003" pitchFamily="34" charset="-34"/>
              </a:defRPr>
            </a:lvl3pPr>
            <a:lvl4pPr marL="810067" indent="0" algn="ctr">
              <a:buNone/>
              <a:defRPr sz="1400" b="1">
                <a:latin typeface="TH SarabunPSK" panose="020B0500040200020003" pitchFamily="34" charset="-34"/>
                <a:cs typeface="TH SarabunPSK" panose="020B0500040200020003" pitchFamily="34" charset="-34"/>
              </a:defRPr>
            </a:lvl4pPr>
            <a:lvl5pPr marL="1080089" indent="0" algn="ctr">
              <a:buNone/>
              <a:defRPr sz="1400" b="1">
                <a:latin typeface="TH SarabunPSK" panose="020B0500040200020003" pitchFamily="34" charset="-34"/>
                <a:cs typeface="TH SarabunPSK" panose="020B0500040200020003" pitchFamily="34" charset="-34"/>
              </a:defRPr>
            </a:lvl5pPr>
          </a:lstStyle>
          <a:p>
            <a:pPr lvl="0" rtl="0"/>
            <a:r>
              <a:rPr lang="de-DE" noProof="1"/>
              <a:t>UNTERTITEL</a:t>
            </a:r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20E8E7D1-DCAE-4E43-87B6-E0642A21BB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5438" y="5792788"/>
            <a:ext cx="1790700" cy="460375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2000">
                <a:latin typeface="Candara" panose="020E0502030303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 rtl="0"/>
            <a:r>
              <a:rPr lang="de-DE" noProof="1"/>
              <a:t>Untertitel</a:t>
            </a: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854466B-E20F-4307-A426-BDFA1D2E8333}" type="datetime1">
              <a:rPr lang="de-DE" noProof="1" dirty="0" smtClean="0"/>
              <a:t>07.05.2026</a:t>
            </a:fld>
            <a:endParaRPr lang="de-DE" noProof="1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1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72B0A9C-A3C4-4EC1-BC31-166A00DBCF8C}" type="slidenum">
              <a:rPr lang="de-DE" noProof="1" dirty="0" smtClean="0"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2317772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ladungen Feiert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7E72C209-012A-433D-8FB3-359F68CA075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5875" y="0"/>
            <a:ext cx="5416550" cy="6480175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rtl="0"/>
            <a:r>
              <a:rPr lang="de-DE" noProof="1"/>
              <a:t>Bild durch Klicken auf Symbol hinzufügen</a:t>
            </a:r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AAB42A87-5807-4A10-8A64-73A384D25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6220" y="4265835"/>
            <a:ext cx="3242499" cy="1300172"/>
          </a:xfrm>
        </p:spPr>
        <p:txBody>
          <a:bodyPr rtlCol="0">
            <a:noAutofit/>
          </a:bodyPr>
          <a:lstStyle>
            <a:lvl1pPr algn="l">
              <a:defRPr sz="4400" b="1">
                <a:solidFill>
                  <a:schemeClr val="accent1">
                    <a:lumMod val="75000"/>
                  </a:schemeClr>
                </a:solidFill>
                <a:latin typeface="Verdana Pro Cond Light" panose="020B0306030504040204" pitchFamily="34" charset="0"/>
              </a:defRPr>
            </a:lvl1pPr>
          </a:lstStyle>
          <a:p>
            <a:pPr rtl="0"/>
            <a:r>
              <a:rPr lang="de-DE" noProof="1"/>
              <a:t>KLICKEN, UM TITEL HINZUZUFÜGEN</a:t>
            </a:r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A69DBEA4-52CB-4716-A44C-78B8796BDD7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92100"/>
            <a:ext cx="4597668" cy="369888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270022" indent="0" algn="l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2pPr>
            <a:lvl3pPr marL="540045" indent="0" algn="l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3pPr>
            <a:lvl4pPr marL="810067" indent="0" algn="l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 marL="1080089" indent="0" algn="l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 rtl="0"/>
            <a:r>
              <a:rPr lang="de-DE" noProof="1"/>
              <a:t>Untertitel durch Klicken hinzufügen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E866737D-784C-4B99-B8BE-B8025E484A9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7668" y="661988"/>
            <a:ext cx="369332" cy="5818187"/>
          </a:xfrm>
        </p:spPr>
        <p:txBody>
          <a:bodyPr vert="vert270" rtlCol="0" anchor="ctr">
            <a:no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1pPr>
            <a:lvl2pPr marL="270022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2pPr>
            <a:lvl3pPr marL="540045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3pPr>
            <a:lvl4pPr marL="810067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 marL="1080089" indent="0" algn="ctr">
              <a:buNone/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 rtl="0"/>
            <a:r>
              <a:rPr lang="de-DE" noProof="1"/>
              <a:t>Untertitel durch Klicken hinzufügen</a:t>
            </a:r>
          </a:p>
        </p:txBody>
      </p:sp>
    </p:spTree>
    <p:extLst>
      <p:ext uri="{BB962C8B-B14F-4D97-AF65-F5344CB8AC3E}">
        <p14:creationId xmlns:p14="http://schemas.microsoft.com/office/powerpoint/2010/main" val="3893994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71297" y="345011"/>
            <a:ext cx="4658082" cy="1252534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de-DE" noProof="1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371297" y="1725046"/>
            <a:ext cx="4658082" cy="4111612"/>
          </a:xfrm>
        </p:spPr>
        <p:txBody>
          <a:bodyPr rtlCol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 rtl="0"/>
            <a:r>
              <a:rPr lang="de-DE" noProof="1"/>
              <a:t>Textmasterformate durch Klicken bearbeiten</a:t>
            </a:r>
          </a:p>
          <a:p>
            <a:pPr lvl="1" rtl="0"/>
            <a:r>
              <a:rPr lang="de-DE" noProof="1"/>
              <a:t>Zweite Ebene</a:t>
            </a:r>
          </a:p>
          <a:p>
            <a:pPr lvl="2" rtl="0"/>
            <a:r>
              <a:rPr lang="de-DE" noProof="1"/>
              <a:t>Dritte Ebene</a:t>
            </a:r>
          </a:p>
          <a:p>
            <a:pPr lvl="3" rtl="0"/>
            <a:r>
              <a:rPr lang="de-DE" noProof="1"/>
              <a:t>Vierte Ebene</a:t>
            </a:r>
          </a:p>
          <a:p>
            <a:pPr lvl="4" rtl="0"/>
            <a:r>
              <a:rPr lang="de-DE" noProof="1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371296" y="6006164"/>
            <a:ext cx="1215152" cy="345009"/>
          </a:xfrm>
        </p:spPr>
        <p:txBody>
          <a:bodyPr rtlCol="0"/>
          <a:lstStyle/>
          <a:p>
            <a:pPr rtl="0"/>
            <a:fld id="{97E1B1E0-F9B4-4226-9194-041D4FE5738C}" type="datetime1">
              <a:rPr lang="de-DE" noProof="1" dirty="0" smtClean="0"/>
              <a:t>07.05.2026</a:t>
            </a:fld>
            <a:endParaRPr lang="de-DE" noProof="1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88974" y="6006164"/>
            <a:ext cx="1822728" cy="345009"/>
          </a:xfrm>
        </p:spPr>
        <p:txBody>
          <a:bodyPr rtlCol="0"/>
          <a:lstStyle/>
          <a:p>
            <a:pPr rtl="0"/>
            <a:endParaRPr lang="de-DE" noProof="1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3814227" y="6006164"/>
            <a:ext cx="1215152" cy="345009"/>
          </a:xfrm>
        </p:spPr>
        <p:txBody>
          <a:bodyPr rtlCol="0"/>
          <a:lstStyle/>
          <a:p>
            <a:pPr rtl="0"/>
            <a:fld id="{872B0A9C-A3C4-4EC1-BC31-166A00DBCF8C}" type="slidenum">
              <a:rPr lang="de-DE" noProof="1" dirty="0" smtClean="0"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2536169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ladungen Feiert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ildplatzhalter 31">
            <a:extLst>
              <a:ext uri="{FF2B5EF4-FFF2-40B4-BE49-F238E27FC236}">
                <a16:creationId xmlns:a16="http://schemas.microsoft.com/office/drawing/2014/main" id="{0430CBCD-D0D5-4523-A98A-2E48D3527D8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5400675" cy="4883337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rtl="0"/>
            <a:r>
              <a:rPr lang="de-DE" noProof="1"/>
              <a:t>Bild durch Klicken auf Symbol hinzufügen</a:t>
            </a:r>
          </a:p>
        </p:txBody>
      </p:sp>
      <p:sp>
        <p:nvSpPr>
          <p:cNvPr id="33" name="Titel 32">
            <a:extLst>
              <a:ext uri="{FF2B5EF4-FFF2-40B4-BE49-F238E27FC236}">
                <a16:creationId xmlns:a16="http://schemas.microsoft.com/office/drawing/2014/main" id="{F30AE147-88CF-47F3-9102-8B0F93053B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5028" y="4817217"/>
            <a:ext cx="2865437" cy="201716"/>
          </a:xfrm>
        </p:spPr>
        <p:txBody>
          <a:bodyPr rtlCol="0">
            <a:noAutofit/>
          </a:bodyPr>
          <a:lstStyle>
            <a:lvl1pPr>
              <a:defRPr sz="1800" b="1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rtl="0"/>
            <a:r>
              <a:rPr lang="de-DE" noProof="1"/>
              <a:t>TITELMASTERFORMAT DURCH KLICKEN BEARBEITEN</a:t>
            </a:r>
          </a:p>
        </p:txBody>
      </p:sp>
      <p:sp>
        <p:nvSpPr>
          <p:cNvPr id="35" name="Textplatzhalter 34">
            <a:extLst>
              <a:ext uri="{FF2B5EF4-FFF2-40B4-BE49-F238E27FC236}">
                <a16:creationId xmlns:a16="http://schemas.microsoft.com/office/drawing/2014/main" id="{37B58C2F-2963-47CF-A3D8-D347907E612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0759" y="5019675"/>
            <a:ext cx="2865437" cy="604838"/>
          </a:xfrm>
        </p:spPr>
        <p:txBody>
          <a:bodyPr rtlCol="0" anchor="ctr">
            <a:noAutofit/>
          </a:bodyPr>
          <a:lstStyle>
            <a:lvl1pPr marL="0" indent="0">
              <a:buNone/>
              <a:defRPr sz="4800">
                <a:solidFill>
                  <a:schemeClr val="accent5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defRPr>
            </a:lvl1pPr>
            <a:lvl2pPr marL="270022" indent="0">
              <a:buNone/>
              <a:defRPr sz="4800">
                <a:latin typeface="Arial Black" panose="020B0A04020102020204" pitchFamily="34" charset="0"/>
              </a:defRPr>
            </a:lvl2pPr>
            <a:lvl3pPr marL="540045" indent="0">
              <a:buNone/>
              <a:defRPr sz="4800">
                <a:latin typeface="Arial Black" panose="020B0A04020102020204" pitchFamily="34" charset="0"/>
              </a:defRPr>
            </a:lvl3pPr>
            <a:lvl4pPr marL="810067" indent="0">
              <a:buNone/>
              <a:defRPr sz="4800">
                <a:latin typeface="Arial Black" panose="020B0A04020102020204" pitchFamily="34" charset="0"/>
              </a:defRPr>
            </a:lvl4pPr>
            <a:lvl5pPr marL="1080089" indent="0">
              <a:buNone/>
              <a:defRPr sz="4800">
                <a:latin typeface="Arial Black" panose="020B0A04020102020204" pitchFamily="34" charset="0"/>
              </a:defRPr>
            </a:lvl5pPr>
          </a:lstStyle>
          <a:p>
            <a:pPr lvl="0" rtl="0"/>
            <a:r>
              <a:rPr lang="de-DE" noProof="1"/>
              <a:t>TITEL</a:t>
            </a:r>
          </a:p>
        </p:txBody>
      </p:sp>
      <p:sp>
        <p:nvSpPr>
          <p:cNvPr id="39" name="Textplatzhalter 38">
            <a:extLst>
              <a:ext uri="{FF2B5EF4-FFF2-40B4-BE49-F238E27FC236}">
                <a16:creationId xmlns:a16="http://schemas.microsoft.com/office/drawing/2014/main" id="{32FCBDD3-7180-421F-9A4B-7021258D4E1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7800" y="6040438"/>
            <a:ext cx="2882900" cy="325437"/>
          </a:xfrm>
        </p:spPr>
        <p:txBody>
          <a:bodyPr rtlCol="0" anchor="ctr"/>
          <a:lstStyle>
            <a:lvl1pPr marL="0" indent="0">
              <a:buNone/>
              <a:defRPr b="1">
                <a:latin typeface="PMingLiU-ExtB" panose="02020500000000000000" pitchFamily="18" charset="-120"/>
                <a:ea typeface="PMingLiU-ExtB" panose="02020500000000000000" pitchFamily="18" charset="-120"/>
              </a:defRPr>
            </a:lvl1pPr>
            <a:lvl2pPr>
              <a:defRPr b="1">
                <a:latin typeface="PMingLiU-ExtB" panose="02020500000000000000" pitchFamily="18" charset="-120"/>
                <a:ea typeface="PMingLiU-ExtB" panose="02020500000000000000" pitchFamily="18" charset="-120"/>
              </a:defRPr>
            </a:lvl2pPr>
            <a:lvl3pPr>
              <a:defRPr b="1">
                <a:latin typeface="PMingLiU-ExtB" panose="02020500000000000000" pitchFamily="18" charset="-120"/>
                <a:ea typeface="PMingLiU-ExtB" panose="02020500000000000000" pitchFamily="18" charset="-120"/>
              </a:defRPr>
            </a:lvl3pPr>
            <a:lvl4pPr>
              <a:defRPr b="1">
                <a:latin typeface="PMingLiU-ExtB" panose="02020500000000000000" pitchFamily="18" charset="-120"/>
                <a:ea typeface="PMingLiU-ExtB" panose="02020500000000000000" pitchFamily="18" charset="-120"/>
              </a:defRPr>
            </a:lvl4pPr>
            <a:lvl5pPr>
              <a:defRPr b="1">
                <a:latin typeface="PMingLiU-ExtB" panose="02020500000000000000" pitchFamily="18" charset="-120"/>
                <a:ea typeface="PMingLiU-ExtB" panose="02020500000000000000" pitchFamily="18" charset="-120"/>
              </a:defRPr>
            </a:lvl5pPr>
          </a:lstStyle>
          <a:p>
            <a:pPr lvl="0" rtl="0"/>
            <a:r>
              <a:rPr lang="de-DE" noProof="1"/>
              <a:t>Untertitel</a:t>
            </a:r>
          </a:p>
        </p:txBody>
      </p:sp>
      <p:sp>
        <p:nvSpPr>
          <p:cNvPr id="41" name="Textplatzhalter 40">
            <a:extLst>
              <a:ext uri="{FF2B5EF4-FFF2-40B4-BE49-F238E27FC236}">
                <a16:creationId xmlns:a16="http://schemas.microsoft.com/office/drawing/2014/main" id="{288B4A1E-D48A-4986-8B35-8C4806A0362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58817" y="6003084"/>
            <a:ext cx="1941858" cy="368300"/>
          </a:xfrm>
        </p:spPr>
        <p:txBody>
          <a:bodyPr rtlCol="0">
            <a:noAutofit/>
          </a:bodyPr>
          <a:lstStyle>
            <a:lvl1pPr marL="0" indent="0" algn="ctr">
              <a:buNone/>
              <a:defRPr sz="1800" b="1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  <a:lvl2pPr>
              <a:defRPr sz="1800" b="1">
                <a:latin typeface="TH SarabunPSK" panose="020B0500040200020003" pitchFamily="34" charset="-34"/>
                <a:cs typeface="TH SarabunPSK" panose="020B0500040200020003" pitchFamily="34" charset="-34"/>
              </a:defRPr>
            </a:lvl2pPr>
            <a:lvl3pPr>
              <a:defRPr sz="1800" b="1">
                <a:latin typeface="TH SarabunPSK" panose="020B0500040200020003" pitchFamily="34" charset="-34"/>
                <a:cs typeface="TH SarabunPSK" panose="020B0500040200020003" pitchFamily="34" charset="-34"/>
              </a:defRPr>
            </a:lvl3pPr>
            <a:lvl4pPr>
              <a:defRPr sz="1800" b="1">
                <a:latin typeface="TH SarabunPSK" panose="020B0500040200020003" pitchFamily="34" charset="-34"/>
                <a:cs typeface="TH SarabunPSK" panose="020B0500040200020003" pitchFamily="34" charset="-34"/>
              </a:defRPr>
            </a:lvl4pPr>
            <a:lvl5pPr>
              <a:defRPr sz="1800" b="1">
                <a:latin typeface="TH SarabunPSK" panose="020B0500040200020003" pitchFamily="34" charset="-34"/>
                <a:cs typeface="TH SarabunPSK" panose="020B0500040200020003" pitchFamily="34" charset="-34"/>
              </a:defRPr>
            </a:lvl5pPr>
          </a:lstStyle>
          <a:p>
            <a:pPr lvl="0" rtl="0"/>
            <a:r>
              <a:rPr lang="de-DE" noProof="1"/>
              <a:t>UNTERTITEL</a:t>
            </a:r>
          </a:p>
        </p:txBody>
      </p:sp>
      <p:sp>
        <p:nvSpPr>
          <p:cNvPr id="37" name="Textplatzhalter 36">
            <a:extLst>
              <a:ext uri="{FF2B5EF4-FFF2-40B4-BE49-F238E27FC236}">
                <a16:creationId xmlns:a16="http://schemas.microsoft.com/office/drawing/2014/main" id="{18415F8D-C194-49AE-AB61-C7062953DFA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5028" y="5632450"/>
            <a:ext cx="2848210" cy="407988"/>
          </a:xfrm>
        </p:spPr>
        <p:txBody>
          <a:bodyPr rtlCol="0" anchor="ctr">
            <a:noAutofit/>
          </a:bodyPr>
          <a:lstStyle>
            <a:lvl1pPr marL="0" indent="0">
              <a:buNone/>
              <a:defRPr sz="1800">
                <a:latin typeface="Arial Black" panose="020B0A04020102020204" pitchFamily="34" charset="0"/>
              </a:defRPr>
            </a:lvl1pPr>
            <a:lvl2pPr marL="270022" indent="0">
              <a:buNone/>
              <a:defRPr sz="1800">
                <a:latin typeface="Arial Black" panose="020B0A04020102020204" pitchFamily="34" charset="0"/>
              </a:defRPr>
            </a:lvl2pPr>
            <a:lvl3pPr marL="540045" indent="0">
              <a:buNone/>
              <a:defRPr sz="1800">
                <a:latin typeface="Arial Black" panose="020B0A04020102020204" pitchFamily="34" charset="0"/>
              </a:defRPr>
            </a:lvl3pPr>
            <a:lvl4pPr marL="810067" indent="0">
              <a:buNone/>
              <a:defRPr sz="1800">
                <a:latin typeface="Arial Black" panose="020B0A04020102020204" pitchFamily="34" charset="0"/>
              </a:defRPr>
            </a:lvl4pPr>
            <a:lvl5pPr marL="1080089" indent="0">
              <a:buNone/>
              <a:defRPr sz="1800">
                <a:latin typeface="Arial Black" panose="020B0A04020102020204" pitchFamily="34" charset="0"/>
              </a:defRPr>
            </a:lvl5pPr>
          </a:lstStyle>
          <a:p>
            <a:pPr lvl="0" rtl="0"/>
            <a:r>
              <a:rPr lang="de-DE" noProof="1"/>
              <a:t>UNTERTITEL</a:t>
            </a:r>
          </a:p>
        </p:txBody>
      </p:sp>
    </p:spTree>
    <p:extLst>
      <p:ext uri="{BB962C8B-B14F-4D97-AF65-F5344CB8AC3E}">
        <p14:creationId xmlns:p14="http://schemas.microsoft.com/office/powerpoint/2010/main" val="2320476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ladungen Feiert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el 53">
            <a:extLst>
              <a:ext uri="{FF2B5EF4-FFF2-40B4-BE49-F238E27FC236}">
                <a16:creationId xmlns:a16="http://schemas.microsoft.com/office/drawing/2014/main" id="{69781E93-7761-4FE4-92CB-1ABBCFC57E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30325" y="5773713"/>
            <a:ext cx="2971519" cy="584776"/>
          </a:xfrm>
        </p:spPr>
        <p:txBody>
          <a:bodyPr rtlCol="0">
            <a:normAutofit/>
          </a:bodyPr>
          <a:lstStyle>
            <a:lvl1pPr algn="r"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YACgEQNAr7w 0"/>
              </a:defRPr>
            </a:lvl1pPr>
          </a:lstStyle>
          <a:p>
            <a:pPr rtl="0"/>
            <a:r>
              <a:rPr lang="de-DE" noProof="1"/>
              <a:t>Titelmasterformat durch Klicken bearbeiten</a:t>
            </a:r>
          </a:p>
        </p:txBody>
      </p:sp>
      <p:sp>
        <p:nvSpPr>
          <p:cNvPr id="56" name="Textplatzhalter 55">
            <a:extLst>
              <a:ext uri="{FF2B5EF4-FFF2-40B4-BE49-F238E27FC236}">
                <a16:creationId xmlns:a16="http://schemas.microsoft.com/office/drawing/2014/main" id="{A241EC99-5860-4DAD-8488-FDF63BC91C7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5715" y="4965700"/>
            <a:ext cx="3455436" cy="366713"/>
          </a:xfrm>
        </p:spPr>
        <p:txBody>
          <a:bodyPr rtlCol="0" anchor="ctr">
            <a:noAutofit/>
          </a:bodyPr>
          <a:lstStyle>
            <a:lvl1pPr marL="0" indent="0">
              <a:buNone/>
              <a:defRPr sz="2400" b="1">
                <a:solidFill>
                  <a:schemeClr val="accent5">
                    <a:lumMod val="60000"/>
                    <a:lumOff val="40000"/>
                  </a:schemeClr>
                </a:solidFill>
                <a:latin typeface="YACgEQNAr7w 0"/>
              </a:defRPr>
            </a:lvl1pPr>
            <a:lvl2pPr marL="270022" indent="0">
              <a:buNone/>
              <a:defRPr sz="2400" b="1">
                <a:solidFill>
                  <a:schemeClr val="accent5">
                    <a:lumMod val="60000"/>
                    <a:lumOff val="40000"/>
                  </a:schemeClr>
                </a:solidFill>
                <a:latin typeface="YACgEQNAr7w 0"/>
              </a:defRPr>
            </a:lvl2pPr>
            <a:lvl3pPr marL="540045" indent="0">
              <a:buNone/>
              <a:defRPr sz="2400" b="1">
                <a:solidFill>
                  <a:schemeClr val="accent5">
                    <a:lumMod val="60000"/>
                    <a:lumOff val="40000"/>
                  </a:schemeClr>
                </a:solidFill>
                <a:latin typeface="YACgEQNAr7w 0"/>
              </a:defRPr>
            </a:lvl3pPr>
            <a:lvl4pPr marL="810067" indent="0">
              <a:buNone/>
              <a:defRPr sz="2400" b="1">
                <a:solidFill>
                  <a:schemeClr val="accent5">
                    <a:lumMod val="60000"/>
                    <a:lumOff val="40000"/>
                  </a:schemeClr>
                </a:solidFill>
                <a:latin typeface="YACgEQNAr7w 0"/>
              </a:defRPr>
            </a:lvl4pPr>
            <a:lvl5pPr marL="1080089" indent="0">
              <a:buNone/>
              <a:defRPr sz="2400" b="1">
                <a:solidFill>
                  <a:schemeClr val="accent5">
                    <a:lumMod val="60000"/>
                    <a:lumOff val="40000"/>
                  </a:schemeClr>
                </a:solidFill>
                <a:latin typeface="YACgEQNAr7w 0"/>
              </a:defRPr>
            </a:lvl5pPr>
          </a:lstStyle>
          <a:p>
            <a:pPr lvl="0" rtl="0"/>
            <a:r>
              <a:rPr lang="de-DE" noProof="1"/>
              <a:t>TITEL</a:t>
            </a:r>
          </a:p>
        </p:txBody>
      </p:sp>
      <p:sp>
        <p:nvSpPr>
          <p:cNvPr id="58" name="Textplatzhalter 57">
            <a:extLst>
              <a:ext uri="{FF2B5EF4-FFF2-40B4-BE49-F238E27FC236}">
                <a16:creationId xmlns:a16="http://schemas.microsoft.com/office/drawing/2014/main" id="{34B462AA-F1FA-47CF-B286-2AD461356C1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5163" y="5332413"/>
            <a:ext cx="3455988" cy="441325"/>
          </a:xfrm>
        </p:spPr>
        <p:txBody>
          <a:bodyPr rtlCol="0" anchor="ctr">
            <a:noAutofit/>
          </a:bodyPr>
          <a:lstStyle>
            <a:lvl1pPr marL="0" indent="0" algn="l">
              <a:buNone/>
              <a:defRPr sz="2400">
                <a:solidFill>
                  <a:schemeClr val="accent6">
                    <a:lumMod val="60000"/>
                    <a:lumOff val="40000"/>
                  </a:schemeClr>
                </a:solidFill>
                <a:latin typeface="YACgEZulLoA 0"/>
              </a:defRPr>
            </a:lvl1pPr>
            <a:lvl2pPr marL="270022" indent="0" algn="l">
              <a:buNone/>
              <a:defRPr sz="2000">
                <a:latin typeface="YACgEZulLoA 0"/>
              </a:defRPr>
            </a:lvl2pPr>
            <a:lvl3pPr marL="540045" indent="0" algn="l">
              <a:buNone/>
              <a:defRPr sz="2000">
                <a:latin typeface="YACgEZulLoA 0"/>
              </a:defRPr>
            </a:lvl3pPr>
            <a:lvl4pPr marL="810067" indent="0" algn="l">
              <a:buNone/>
              <a:defRPr sz="2000">
                <a:latin typeface="YACgEZulLoA 0"/>
              </a:defRPr>
            </a:lvl4pPr>
            <a:lvl5pPr marL="1080089" indent="0" algn="l">
              <a:buNone/>
              <a:defRPr sz="2000">
                <a:latin typeface="YACgEZulLoA 0"/>
              </a:defRPr>
            </a:lvl5pPr>
          </a:lstStyle>
          <a:p>
            <a:pPr lvl="0" rtl="0"/>
            <a:r>
              <a:rPr lang="de-DE" noProof="1"/>
              <a:t>TITEL</a:t>
            </a:r>
          </a:p>
        </p:txBody>
      </p:sp>
      <p:sp>
        <p:nvSpPr>
          <p:cNvPr id="53" name="Bildplatzhalter 52">
            <a:extLst>
              <a:ext uri="{FF2B5EF4-FFF2-40B4-BE49-F238E27FC236}">
                <a16:creationId xmlns:a16="http://schemas.microsoft.com/office/drawing/2014/main" id="{F47B3B20-ECD6-44F1-838C-EB6C3D8BBA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8318" y="430722"/>
            <a:ext cx="4931057" cy="4338128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rtl="0"/>
            <a:r>
              <a:rPr lang="de-DE" noProof="1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1945344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ladungen Feiert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Bildplatzhalter 65">
            <a:extLst>
              <a:ext uri="{FF2B5EF4-FFF2-40B4-BE49-F238E27FC236}">
                <a16:creationId xmlns:a16="http://schemas.microsoft.com/office/drawing/2014/main" id="{A946F5B7-37A2-40F7-B280-A364111003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400675" cy="6480175"/>
          </a:xfrm>
        </p:spPr>
        <p:txBody>
          <a:bodyPr rtlCol="0"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pPr rtl="0"/>
            <a:r>
              <a:rPr lang="de-DE" noProof="1"/>
              <a:t>Bild durch Klicken auf Symbol hinzufügen</a:t>
            </a:r>
          </a:p>
        </p:txBody>
      </p:sp>
      <p:sp>
        <p:nvSpPr>
          <p:cNvPr id="67" name="Titel 66">
            <a:extLst>
              <a:ext uri="{FF2B5EF4-FFF2-40B4-BE49-F238E27FC236}">
                <a16:creationId xmlns:a16="http://schemas.microsoft.com/office/drawing/2014/main" id="{8BDC79E3-60C4-4AE6-B282-0D2EE27390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8345" y="1051553"/>
            <a:ext cx="2723984" cy="1183772"/>
          </a:xfrm>
        </p:spPr>
        <p:txBody>
          <a:bodyPr rtlCol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3600" b="1">
                <a:solidFill>
                  <a:schemeClr val="accent5">
                    <a:lumMod val="60000"/>
                    <a:lumOff val="40000"/>
                  </a:schemeClr>
                </a:solidFill>
                <a:latin typeface="YACgEQY10lw 0"/>
              </a:defRPr>
            </a:lvl1pPr>
          </a:lstStyle>
          <a:p>
            <a:pPr rtl="0"/>
            <a:r>
              <a:rPr lang="de-DE" noProof="1"/>
              <a:t>KLICKEN, UM TITEL HINZUZUFÜGEN</a:t>
            </a:r>
          </a:p>
        </p:txBody>
      </p:sp>
      <p:sp>
        <p:nvSpPr>
          <p:cNvPr id="69" name="Textplatzhalter 68">
            <a:extLst>
              <a:ext uri="{FF2B5EF4-FFF2-40B4-BE49-F238E27FC236}">
                <a16:creationId xmlns:a16="http://schemas.microsoft.com/office/drawing/2014/main" id="{632A4650-4377-4026-A574-31685F3A1C5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4291" y="466725"/>
            <a:ext cx="3292093" cy="568325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sz="3200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  <a:lvl2pPr marL="270022" indent="0" algn="ctr">
              <a:buNone/>
              <a:defRPr sz="3200">
                <a:latin typeface="TH SarabunPSK" panose="020B0500040200020003" pitchFamily="34" charset="-34"/>
                <a:cs typeface="TH SarabunPSK" panose="020B0500040200020003" pitchFamily="34" charset="-34"/>
              </a:defRPr>
            </a:lvl2pPr>
            <a:lvl3pPr marL="540045" indent="0" algn="ctr">
              <a:buNone/>
              <a:defRPr sz="3200">
                <a:latin typeface="TH SarabunPSK" panose="020B0500040200020003" pitchFamily="34" charset="-34"/>
                <a:cs typeface="TH SarabunPSK" panose="020B0500040200020003" pitchFamily="34" charset="-34"/>
              </a:defRPr>
            </a:lvl3pPr>
            <a:lvl4pPr marL="810067" indent="0" algn="ctr">
              <a:buNone/>
              <a:defRPr sz="3200">
                <a:latin typeface="TH SarabunPSK" panose="020B0500040200020003" pitchFamily="34" charset="-34"/>
                <a:cs typeface="TH SarabunPSK" panose="020B0500040200020003" pitchFamily="34" charset="-34"/>
              </a:defRPr>
            </a:lvl4pPr>
            <a:lvl5pPr marL="1080089" indent="0" algn="ctr">
              <a:buNone/>
              <a:defRPr sz="3200">
                <a:latin typeface="TH SarabunPSK" panose="020B0500040200020003" pitchFamily="34" charset="-34"/>
                <a:cs typeface="TH SarabunPSK" panose="020B0500040200020003" pitchFamily="34" charset="-34"/>
              </a:defRPr>
            </a:lvl5pPr>
          </a:lstStyle>
          <a:p>
            <a:pPr lvl="0" rtl="0"/>
            <a:r>
              <a:rPr lang="de-DE" noProof="1"/>
              <a:t>Untertitel</a:t>
            </a:r>
          </a:p>
        </p:txBody>
      </p:sp>
      <p:sp>
        <p:nvSpPr>
          <p:cNvPr id="71" name="Textplatzhalter 70">
            <a:extLst>
              <a:ext uri="{FF2B5EF4-FFF2-40B4-BE49-F238E27FC236}">
                <a16:creationId xmlns:a16="http://schemas.microsoft.com/office/drawing/2014/main" id="{CBD26084-9910-4007-A66F-AE57C6A55A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3493" y="3382963"/>
            <a:ext cx="3853688" cy="400050"/>
          </a:xfrm>
        </p:spPr>
        <p:txBody>
          <a:bodyPr rtlCol="0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70022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540045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810067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080089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 rtl="0"/>
            <a:r>
              <a:rPr lang="de-DE" noProof="1"/>
              <a:t>Untertitel durch Klicken hinzufügen</a:t>
            </a:r>
          </a:p>
        </p:txBody>
      </p:sp>
    </p:spTree>
    <p:extLst>
      <p:ext uri="{BB962C8B-B14F-4D97-AF65-F5344CB8AC3E}">
        <p14:creationId xmlns:p14="http://schemas.microsoft.com/office/powerpoint/2010/main" val="2334866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ladungen Feiert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Bildplatzhalter 77">
            <a:extLst>
              <a:ext uri="{FF2B5EF4-FFF2-40B4-BE49-F238E27FC236}">
                <a16:creationId xmlns:a16="http://schemas.microsoft.com/office/drawing/2014/main" id="{AA016EFB-EF4F-4D21-960A-A969E14AF0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400675" cy="6480175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rtl="0"/>
            <a:r>
              <a:rPr lang="de-DE" noProof="1"/>
              <a:t>Bild durch Klicken auf Symbol hinzufügen</a:t>
            </a:r>
          </a:p>
        </p:txBody>
      </p:sp>
      <p:sp>
        <p:nvSpPr>
          <p:cNvPr id="79" name="Titel 78">
            <a:extLst>
              <a:ext uri="{FF2B5EF4-FFF2-40B4-BE49-F238E27FC236}">
                <a16:creationId xmlns:a16="http://schemas.microsoft.com/office/drawing/2014/main" id="{92756716-26A5-4060-AF68-42ED0D5EBC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0210" y="345011"/>
            <a:ext cx="3912227" cy="1164404"/>
          </a:xfrm>
        </p:spPr>
        <p:txBody>
          <a:bodyPr rtlCol="0">
            <a:noAutofit/>
          </a:bodyPr>
          <a:lstStyle>
            <a:lvl1pPr algn="l">
              <a:defRPr sz="4000" b="1" i="1">
                <a:latin typeface="YACgESm-6i0 0"/>
              </a:defRPr>
            </a:lvl1pPr>
          </a:lstStyle>
          <a:p>
            <a:pPr rtl="0"/>
            <a:r>
              <a:rPr lang="de-DE" noProof="1"/>
              <a:t>Klicken, um </a:t>
            </a:r>
            <a:br>
              <a:rPr lang="de-DE" noProof="1"/>
            </a:br>
            <a:r>
              <a:rPr lang="de-DE" noProof="1"/>
              <a:t>Titel hinzufügen</a:t>
            </a:r>
          </a:p>
        </p:txBody>
      </p:sp>
      <p:sp>
        <p:nvSpPr>
          <p:cNvPr id="81" name="Textplatzhalter 80">
            <a:extLst>
              <a:ext uri="{FF2B5EF4-FFF2-40B4-BE49-F238E27FC236}">
                <a16:creationId xmlns:a16="http://schemas.microsoft.com/office/drawing/2014/main" id="{5CF5D8C7-C86A-4E12-A4BC-DCA2264D80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211" y="2090194"/>
            <a:ext cx="3265246" cy="647700"/>
          </a:xfrm>
        </p:spPr>
        <p:txBody>
          <a:bodyPr rtlCol="0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800" b="1">
                <a:solidFill>
                  <a:schemeClr val="bg1"/>
                </a:solidFill>
                <a:latin typeface="YACgEYmuCJE 0"/>
              </a:defRPr>
            </a:lvl1pPr>
            <a:lvl2pPr marL="270022" indent="0" algn="l">
              <a:buNone/>
              <a:defRPr sz="1800" b="1">
                <a:solidFill>
                  <a:schemeClr val="bg1"/>
                </a:solidFill>
                <a:latin typeface="YACgEYmuCJE 0"/>
              </a:defRPr>
            </a:lvl2pPr>
            <a:lvl3pPr marL="540045" indent="0" algn="l">
              <a:buNone/>
              <a:defRPr sz="1800" b="1">
                <a:solidFill>
                  <a:schemeClr val="bg1"/>
                </a:solidFill>
                <a:latin typeface="YACgEYmuCJE 0"/>
              </a:defRPr>
            </a:lvl3pPr>
            <a:lvl4pPr marL="810067" indent="0" algn="l">
              <a:buNone/>
              <a:defRPr sz="1800" b="1">
                <a:solidFill>
                  <a:schemeClr val="bg1"/>
                </a:solidFill>
                <a:latin typeface="YACgEYmuCJE 0"/>
              </a:defRPr>
            </a:lvl4pPr>
            <a:lvl5pPr marL="1080089" indent="0" algn="l">
              <a:buNone/>
              <a:defRPr sz="1800" b="1">
                <a:solidFill>
                  <a:schemeClr val="bg1"/>
                </a:solidFill>
                <a:latin typeface="YACgEYmuCJE 0"/>
              </a:defRPr>
            </a:lvl5pPr>
          </a:lstStyle>
          <a:p>
            <a:pPr lvl="0" rtl="0"/>
            <a:r>
              <a:rPr lang="de-DE" noProof="1"/>
              <a:t>Untertitel durch Klicken hinzufügen</a:t>
            </a:r>
          </a:p>
        </p:txBody>
      </p:sp>
    </p:spTree>
    <p:extLst>
      <p:ext uri="{BB962C8B-B14F-4D97-AF65-F5344CB8AC3E}">
        <p14:creationId xmlns:p14="http://schemas.microsoft.com/office/powerpoint/2010/main" val="3260007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ladungen Feiert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Bildplatzhalter 90">
            <a:extLst>
              <a:ext uri="{FF2B5EF4-FFF2-40B4-BE49-F238E27FC236}">
                <a16:creationId xmlns:a16="http://schemas.microsoft.com/office/drawing/2014/main" id="{422B6B4D-99B8-4133-BEB1-5228AFDFA8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400675" cy="6480175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rtl="0"/>
            <a:r>
              <a:rPr lang="de-DE" noProof="1"/>
              <a:t>Bild durch Klicken auf Symbol hinzufügen</a:t>
            </a:r>
          </a:p>
        </p:txBody>
      </p:sp>
      <p:sp>
        <p:nvSpPr>
          <p:cNvPr id="94" name="Textplatzhalter 93">
            <a:extLst>
              <a:ext uri="{FF2B5EF4-FFF2-40B4-BE49-F238E27FC236}">
                <a16:creationId xmlns:a16="http://schemas.microsoft.com/office/drawing/2014/main" id="{39083FCE-08C9-4418-ADB5-A50A04639EC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65200" y="231775"/>
            <a:ext cx="3470275" cy="400050"/>
          </a:xfrm>
        </p:spPr>
        <p:txBody>
          <a:bodyPr rtlCol="0" anchor="ctr"/>
          <a:lstStyle>
            <a:lvl1pPr marL="0" indent="0" algn="ctr">
              <a:buNone/>
              <a:defRPr b="1">
                <a:solidFill>
                  <a:schemeClr val="accent3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270022" indent="0" algn="ctr">
              <a:buNone/>
              <a:defRPr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540045" indent="0" algn="ctr">
              <a:buNone/>
              <a:defRPr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810067" indent="0" algn="ctr">
              <a:buNone/>
              <a:defRPr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080089" indent="0" algn="ctr">
              <a:buNone/>
              <a:defRPr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 rtl="0"/>
            <a:r>
              <a:rPr lang="de-DE" noProof="1"/>
              <a:t>UNTERTITEL DURCH KLICKEN HINZUFÜGEN</a:t>
            </a:r>
          </a:p>
        </p:txBody>
      </p:sp>
      <p:sp>
        <p:nvSpPr>
          <p:cNvPr id="92" name="Titel 91">
            <a:extLst>
              <a:ext uri="{FF2B5EF4-FFF2-40B4-BE49-F238E27FC236}">
                <a16:creationId xmlns:a16="http://schemas.microsoft.com/office/drawing/2014/main" id="{47A03DD3-CD0A-4B78-B6E9-695131A39C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64586" y="661572"/>
            <a:ext cx="3471503" cy="546352"/>
          </a:xfrm>
        </p:spPr>
        <p:txBody>
          <a:bodyPr rtlCol="0">
            <a:noAutofit/>
          </a:bodyPr>
          <a:lstStyle>
            <a:lvl1pPr algn="ctr">
              <a:defRPr sz="3600" b="1">
                <a:solidFill>
                  <a:schemeClr val="accent4">
                    <a:lumMod val="75000"/>
                  </a:schemeClr>
                </a:solidFill>
                <a:latin typeface="+mn-lt"/>
              </a:defRPr>
            </a:lvl1pPr>
          </a:lstStyle>
          <a:p>
            <a:pPr rtl="0"/>
            <a:r>
              <a:rPr lang="de-DE" noProof="1"/>
              <a:t>Titel durch Klicken hinzufügen</a:t>
            </a:r>
          </a:p>
        </p:txBody>
      </p:sp>
      <p:sp>
        <p:nvSpPr>
          <p:cNvPr id="96" name="Textplatzhalter 95">
            <a:extLst>
              <a:ext uri="{FF2B5EF4-FFF2-40B4-BE49-F238E27FC236}">
                <a16:creationId xmlns:a16="http://schemas.microsoft.com/office/drawing/2014/main" id="{9FBC724F-5AD1-4232-A651-E0B4FE024C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3613" y="1216025"/>
            <a:ext cx="3470275" cy="407988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sz="2000" b="1">
                <a:solidFill>
                  <a:schemeClr val="accent3"/>
                </a:solidFill>
                <a:latin typeface="Dubai" panose="020B0503030403030204" pitchFamily="34" charset="-78"/>
                <a:cs typeface="Dubai" panose="020B0503030403030204" pitchFamily="34" charset="-78"/>
              </a:defRPr>
            </a:lvl1pPr>
            <a:lvl2pPr marL="270022" indent="0" algn="ctr">
              <a:buNone/>
              <a:defRPr sz="2000">
                <a:solidFill>
                  <a:schemeClr val="accent3"/>
                </a:solidFill>
                <a:latin typeface="Dubai" panose="020B0503030403030204" pitchFamily="34" charset="-78"/>
                <a:cs typeface="Dubai" panose="020B0503030403030204" pitchFamily="34" charset="-78"/>
              </a:defRPr>
            </a:lvl2pPr>
            <a:lvl3pPr marL="540045" indent="0" algn="ctr">
              <a:buNone/>
              <a:defRPr sz="2000">
                <a:solidFill>
                  <a:schemeClr val="accent3"/>
                </a:solidFill>
                <a:latin typeface="Dubai" panose="020B0503030403030204" pitchFamily="34" charset="-78"/>
                <a:cs typeface="Dubai" panose="020B0503030403030204" pitchFamily="34" charset="-78"/>
              </a:defRPr>
            </a:lvl3pPr>
            <a:lvl4pPr marL="810067" indent="0" algn="ctr">
              <a:buNone/>
              <a:defRPr sz="2000">
                <a:solidFill>
                  <a:schemeClr val="accent3"/>
                </a:solidFill>
                <a:latin typeface="Dubai" panose="020B0503030403030204" pitchFamily="34" charset="-78"/>
                <a:cs typeface="Dubai" panose="020B0503030403030204" pitchFamily="34" charset="-78"/>
              </a:defRPr>
            </a:lvl4pPr>
            <a:lvl5pPr marL="1080089" indent="0" algn="ctr">
              <a:buNone/>
              <a:defRPr sz="2000">
                <a:solidFill>
                  <a:schemeClr val="accent3"/>
                </a:solidFill>
                <a:latin typeface="Dubai" panose="020B0503030403030204" pitchFamily="34" charset="-78"/>
                <a:cs typeface="Dubai" panose="020B0503030403030204" pitchFamily="34" charset="-78"/>
              </a:defRPr>
            </a:lvl5pPr>
          </a:lstStyle>
          <a:p>
            <a:pPr lvl="0" rtl="0"/>
            <a:r>
              <a:rPr lang="de-DE" noProof="1"/>
              <a:t>Untertitel durch Klicken hinzufügen</a:t>
            </a:r>
          </a:p>
        </p:txBody>
      </p:sp>
      <p:sp>
        <p:nvSpPr>
          <p:cNvPr id="98" name="Textplatzhalter 97">
            <a:extLst>
              <a:ext uri="{FF2B5EF4-FFF2-40B4-BE49-F238E27FC236}">
                <a16:creationId xmlns:a16="http://schemas.microsoft.com/office/drawing/2014/main" id="{1C1B0F11-C1F4-4FB3-B174-204C1BD0B8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42" y="4897438"/>
            <a:ext cx="2871788" cy="603250"/>
          </a:xfrm>
        </p:spPr>
        <p:txBody>
          <a:bodyPr rtlCol="0" anchor="ctr">
            <a:no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270022" indent="0" algn="l">
              <a:buNone/>
              <a:defRPr sz="3200">
                <a:solidFill>
                  <a:schemeClr val="bg1"/>
                </a:solidFill>
                <a:latin typeface="Arial Black" panose="020B0A04020102020204" pitchFamily="34" charset="0"/>
              </a:defRPr>
            </a:lvl2pPr>
            <a:lvl3pPr marL="540045" indent="0" algn="l">
              <a:buNone/>
              <a:defRPr sz="3200">
                <a:solidFill>
                  <a:schemeClr val="bg1"/>
                </a:solidFill>
                <a:latin typeface="Arial Black" panose="020B0A04020102020204" pitchFamily="34" charset="0"/>
              </a:defRPr>
            </a:lvl3pPr>
            <a:lvl4pPr marL="810067" indent="0" algn="l">
              <a:buNone/>
              <a:defRPr sz="3200">
                <a:solidFill>
                  <a:schemeClr val="bg1"/>
                </a:solidFill>
                <a:latin typeface="Arial Black" panose="020B0A04020102020204" pitchFamily="34" charset="0"/>
              </a:defRPr>
            </a:lvl4pPr>
            <a:lvl5pPr marL="1080089" indent="0" algn="l">
              <a:buNone/>
              <a:defRPr sz="3200">
                <a:solidFill>
                  <a:schemeClr val="bg1"/>
                </a:solidFill>
                <a:latin typeface="Arial Black" panose="020B0A04020102020204" pitchFamily="34" charset="0"/>
              </a:defRPr>
            </a:lvl5pPr>
          </a:lstStyle>
          <a:p>
            <a:pPr lvl="0" rtl="0"/>
            <a:r>
              <a:rPr lang="de-DE" noProof="1"/>
              <a:t>UNTERTITEL</a:t>
            </a:r>
          </a:p>
        </p:txBody>
      </p:sp>
    </p:spTree>
    <p:extLst>
      <p:ext uri="{BB962C8B-B14F-4D97-AF65-F5344CB8AC3E}">
        <p14:creationId xmlns:p14="http://schemas.microsoft.com/office/powerpoint/2010/main" val="1485854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ladungen Feiert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Bildplatzhalter 104">
            <a:extLst>
              <a:ext uri="{FF2B5EF4-FFF2-40B4-BE49-F238E27FC236}">
                <a16:creationId xmlns:a16="http://schemas.microsoft.com/office/drawing/2014/main" id="{76428A9F-7CCE-4039-A27E-CEE9626CE5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400675" cy="6480175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rtl="0"/>
            <a:r>
              <a:rPr lang="de-DE" noProof="1"/>
              <a:t>Bild durch Klicken auf Symbol hinzufügen</a:t>
            </a:r>
          </a:p>
        </p:txBody>
      </p:sp>
      <p:sp>
        <p:nvSpPr>
          <p:cNvPr id="107" name="Titel 106">
            <a:extLst>
              <a:ext uri="{FF2B5EF4-FFF2-40B4-BE49-F238E27FC236}">
                <a16:creationId xmlns:a16="http://schemas.microsoft.com/office/drawing/2014/main" id="{F9B90AF1-E594-45C0-90B8-D1BD7FA594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2345" y="898779"/>
            <a:ext cx="3775984" cy="1446551"/>
          </a:xfrm>
        </p:spPr>
        <p:txBody>
          <a:bodyPr rtlCol="0">
            <a:noAutofit/>
          </a:bodyPr>
          <a:lstStyle>
            <a:lvl1pPr algn="ctr">
              <a:defRPr sz="4400" b="1">
                <a:latin typeface="Arial Black" panose="020B0A04020102020204" pitchFamily="34" charset="0"/>
              </a:defRPr>
            </a:lvl1pPr>
          </a:lstStyle>
          <a:p>
            <a:pPr rtl="0"/>
            <a:r>
              <a:rPr lang="de-DE" noProof="1"/>
              <a:t>KLICKEN, UM TITEL HINZUZUFÜGEN</a:t>
            </a:r>
          </a:p>
        </p:txBody>
      </p:sp>
      <p:sp>
        <p:nvSpPr>
          <p:cNvPr id="109" name="Textplatzhalter 108">
            <a:extLst>
              <a:ext uri="{FF2B5EF4-FFF2-40B4-BE49-F238E27FC236}">
                <a16:creationId xmlns:a16="http://schemas.microsoft.com/office/drawing/2014/main" id="{98164C72-ADAE-44E5-859A-4C1EEA14DD8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0056" y="5271457"/>
            <a:ext cx="4500563" cy="400109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270022" indent="0" algn="ctr">
              <a:buNone/>
              <a:defRPr sz="2000">
                <a:solidFill>
                  <a:schemeClr val="bg1"/>
                </a:solidFill>
              </a:defRPr>
            </a:lvl2pPr>
            <a:lvl3pPr marL="540045" indent="0" algn="ctr">
              <a:buNone/>
              <a:defRPr sz="2000">
                <a:solidFill>
                  <a:schemeClr val="bg1"/>
                </a:solidFill>
              </a:defRPr>
            </a:lvl3pPr>
            <a:lvl4pPr marL="810067" indent="0" algn="ctr">
              <a:buNone/>
              <a:defRPr sz="2000">
                <a:solidFill>
                  <a:schemeClr val="bg1"/>
                </a:solidFill>
              </a:defRPr>
            </a:lvl4pPr>
            <a:lvl5pPr marL="1080089" indent="0" algn="ctr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de-DE" noProof="1"/>
              <a:t>Untertitel durch Klicken hinzufügen</a:t>
            </a:r>
          </a:p>
        </p:txBody>
      </p:sp>
    </p:spTree>
    <p:extLst>
      <p:ext uri="{BB962C8B-B14F-4D97-AF65-F5344CB8AC3E}">
        <p14:creationId xmlns:p14="http://schemas.microsoft.com/office/powerpoint/2010/main" val="2835309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ladungen Feiert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Bildplatzhalter 116">
            <a:extLst>
              <a:ext uri="{FF2B5EF4-FFF2-40B4-BE49-F238E27FC236}">
                <a16:creationId xmlns:a16="http://schemas.microsoft.com/office/drawing/2014/main" id="{FB7A3283-A0C9-4C73-B286-042DABA039F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398804" cy="6480044"/>
          </a:xfrm>
        </p:spPr>
        <p:txBody>
          <a:bodyPr rtlCol="0" anchor="ctr"/>
          <a:lstStyle>
            <a:lvl1pPr marL="0" indent="0" algn="ctr">
              <a:buNone/>
              <a:defRPr/>
            </a:lvl1pPr>
          </a:lstStyle>
          <a:p>
            <a:pPr rtl="0"/>
            <a:r>
              <a:rPr lang="de-DE" noProof="1"/>
              <a:t>Bild durch Klicken auf Symbol hinzufügen</a:t>
            </a:r>
          </a:p>
        </p:txBody>
      </p:sp>
      <p:sp>
        <p:nvSpPr>
          <p:cNvPr id="118" name="Titel 117">
            <a:extLst>
              <a:ext uri="{FF2B5EF4-FFF2-40B4-BE49-F238E27FC236}">
                <a16:creationId xmlns:a16="http://schemas.microsoft.com/office/drawing/2014/main" id="{290561BC-5534-4B3B-AB03-FBAD87E3F1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296" y="965307"/>
            <a:ext cx="2918533" cy="1158418"/>
          </a:xfrm>
        </p:spPr>
        <p:txBody>
          <a:bodyPr rtlCol="0">
            <a:noAutofit/>
          </a:bodyPr>
          <a:lstStyle>
            <a:lvl1pPr algn="ctr">
              <a:defRPr sz="3200" b="1">
                <a:solidFill>
                  <a:schemeClr val="accent5">
                    <a:lumMod val="20000"/>
                    <a:lumOff val="80000"/>
                  </a:schemeClr>
                </a:solidFill>
                <a:latin typeface="Corbel "/>
              </a:defRPr>
            </a:lvl1pPr>
          </a:lstStyle>
          <a:p>
            <a:pPr rtl="0"/>
            <a:r>
              <a:rPr lang="de-DE" noProof="1"/>
              <a:t>KLICKEN, UM TITEL HINZUZUFÜGEN</a:t>
            </a:r>
          </a:p>
        </p:txBody>
      </p:sp>
      <p:sp>
        <p:nvSpPr>
          <p:cNvPr id="120" name="Textplatzhalter 119">
            <a:extLst>
              <a:ext uri="{FF2B5EF4-FFF2-40B4-BE49-F238E27FC236}">
                <a16:creationId xmlns:a16="http://schemas.microsoft.com/office/drawing/2014/main" id="{04845B24-5D87-4967-B32A-94ACB13A8C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1296" y="452438"/>
            <a:ext cx="2918004" cy="369887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  <a:lvl2pPr marL="270022" indent="0" algn="ctr">
              <a:buNone/>
              <a:defRPr>
                <a:latin typeface="Franklin Gothic Medium" panose="020B0603020102020204" pitchFamily="34" charset="0"/>
              </a:defRPr>
            </a:lvl2pPr>
            <a:lvl3pPr marL="540045" indent="0" algn="ctr">
              <a:buNone/>
              <a:defRPr>
                <a:latin typeface="Franklin Gothic Medium" panose="020B0603020102020204" pitchFamily="34" charset="0"/>
              </a:defRPr>
            </a:lvl3pPr>
            <a:lvl4pPr marL="810067" indent="0" algn="ctr">
              <a:buNone/>
              <a:defRPr>
                <a:latin typeface="Franklin Gothic Medium" panose="020B0603020102020204" pitchFamily="34" charset="0"/>
              </a:defRPr>
            </a:lvl4pPr>
            <a:lvl5pPr marL="1080089" indent="0" algn="ctr">
              <a:buNone/>
              <a:defRPr>
                <a:latin typeface="Franklin Gothic Medium" panose="020B0603020102020204" pitchFamily="34" charset="0"/>
              </a:defRPr>
            </a:lvl5pPr>
          </a:lstStyle>
          <a:p>
            <a:pPr lvl="0" rtl="0"/>
            <a:r>
              <a:rPr lang="de-DE" noProof="1"/>
              <a:t>UNTERTITEL DURCH KLICKEN HINZUFÜGEN</a:t>
            </a:r>
          </a:p>
        </p:txBody>
      </p:sp>
      <p:sp>
        <p:nvSpPr>
          <p:cNvPr id="122" name="Textplatzhalter 121">
            <a:extLst>
              <a:ext uri="{FF2B5EF4-FFF2-40B4-BE49-F238E27FC236}">
                <a16:creationId xmlns:a16="http://schemas.microsoft.com/office/drawing/2014/main" id="{DF4533BC-A180-4E4E-A498-0484FFF5F7D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5660" y="4310574"/>
            <a:ext cx="4433978" cy="436051"/>
          </a:xfrm>
        </p:spPr>
        <p:txBody>
          <a:bodyPr rtlCol="0">
            <a:noAutofit/>
          </a:bodyPr>
          <a:lstStyle>
            <a:lvl1pPr marL="0" indent="0">
              <a:buNone/>
              <a:defRPr sz="1800" b="1">
                <a:solidFill>
                  <a:schemeClr val="tx1">
                    <a:lumMod val="65000"/>
                    <a:lumOff val="3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  <a:lvl2pPr marL="270022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2pPr>
            <a:lvl3pPr marL="540045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3pPr>
            <a:lvl4pPr marL="810067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4pPr>
            <a:lvl5pPr marL="1080089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5pPr>
          </a:lstStyle>
          <a:p>
            <a:pPr lvl="0" rtl="0"/>
            <a:r>
              <a:rPr lang="de-DE" noProof="1"/>
              <a:t>Untertitel durch Klicken hinzufügen</a:t>
            </a:r>
          </a:p>
        </p:txBody>
      </p:sp>
    </p:spTree>
    <p:extLst>
      <p:ext uri="{BB962C8B-B14F-4D97-AF65-F5344CB8AC3E}">
        <p14:creationId xmlns:p14="http://schemas.microsoft.com/office/powerpoint/2010/main" val="3439189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ladungen Feiert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BDAEA04E-307A-48A8-98A5-59170D9B97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2888699"/>
            <a:ext cx="1811547" cy="657756"/>
          </a:xfrm>
        </p:spPr>
        <p:txBody>
          <a:bodyPr rtlCol="0">
            <a:noAutofit/>
          </a:bodyPr>
          <a:lstStyle>
            <a:lvl1pPr algn="l">
              <a:defRPr sz="320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pPr rtl="0"/>
            <a:r>
              <a:rPr lang="de-DE" noProof="1"/>
              <a:t>TITEL</a:t>
            </a:r>
          </a:p>
        </p:txBody>
      </p:sp>
      <p:sp>
        <p:nvSpPr>
          <p:cNvPr id="137" name="Bildplatzhalter 136">
            <a:extLst>
              <a:ext uri="{FF2B5EF4-FFF2-40B4-BE49-F238E27FC236}">
                <a16:creationId xmlns:a16="http://schemas.microsoft.com/office/drawing/2014/main" id="{761E78C0-627A-4EAE-B0B5-7E7C8ABFA42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546474"/>
            <a:ext cx="2917372" cy="2929007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rtl="0"/>
            <a:r>
              <a:rPr lang="de-DE" noProof="1"/>
              <a:t>Bild durch Klicken auf Symbol hinzufügen</a:t>
            </a:r>
          </a:p>
        </p:txBody>
      </p:sp>
      <p:sp>
        <p:nvSpPr>
          <p:cNvPr id="135" name="Bildplatzhalter 134">
            <a:extLst>
              <a:ext uri="{FF2B5EF4-FFF2-40B4-BE49-F238E27FC236}">
                <a16:creationId xmlns:a16="http://schemas.microsoft.com/office/drawing/2014/main" id="{CAC3F758-6603-4A75-823E-C446ACDACE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84359" y="-1"/>
            <a:ext cx="3725862" cy="3817231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rtl="0"/>
            <a:r>
              <a:rPr lang="de-DE" noProof="1"/>
              <a:t>Bild durch Klicken auf Symbol hinzufügen</a:t>
            </a:r>
          </a:p>
        </p:txBody>
      </p:sp>
      <p:sp>
        <p:nvSpPr>
          <p:cNvPr id="140" name="Textplatzhalter 139">
            <a:extLst>
              <a:ext uri="{FF2B5EF4-FFF2-40B4-BE49-F238E27FC236}">
                <a16:creationId xmlns:a16="http://schemas.microsoft.com/office/drawing/2014/main" id="{64F8A6C6-865B-4B5C-AF48-A996D64142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17371" y="5916136"/>
            <a:ext cx="2483304" cy="573844"/>
          </a:xfrm>
        </p:spPr>
        <p:txBody>
          <a:bodyPr rtlCol="0">
            <a:noAutofit/>
          </a:bodyPr>
          <a:lstStyle>
            <a:lvl1pPr marL="0" indent="0">
              <a:buNone/>
              <a:defRPr sz="320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defRPr>
            </a:lvl1pPr>
            <a:lvl2pPr marL="270022" indent="0">
              <a:buNone/>
              <a:defRPr sz="320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defRPr>
            </a:lvl2pPr>
            <a:lvl3pPr marL="540045" indent="0">
              <a:buNone/>
              <a:defRPr sz="320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defRPr>
            </a:lvl3pPr>
            <a:lvl4pPr marL="810067" indent="0">
              <a:buNone/>
              <a:defRPr sz="320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defRPr>
            </a:lvl4pPr>
            <a:lvl5pPr marL="1080089" indent="0">
              <a:buNone/>
              <a:defRPr sz="320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defRPr>
            </a:lvl5pPr>
          </a:lstStyle>
          <a:p>
            <a:pPr lvl="0" rtl="0"/>
            <a:r>
              <a:rPr lang="de-DE" noProof="1"/>
              <a:t>TITEL</a:t>
            </a:r>
          </a:p>
        </p:txBody>
      </p:sp>
    </p:spTree>
    <p:extLst>
      <p:ext uri="{BB962C8B-B14F-4D97-AF65-F5344CB8AC3E}">
        <p14:creationId xmlns:p14="http://schemas.microsoft.com/office/powerpoint/2010/main" val="136382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71297" y="345011"/>
            <a:ext cx="4658082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de-DE" noProof="1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71297" y="1725046"/>
            <a:ext cx="4658082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de-DE" noProof="1"/>
              <a:t>Textmasterformate durch Klicken bearbeiten</a:t>
            </a:r>
          </a:p>
          <a:p>
            <a:pPr lvl="1" rtl="0"/>
            <a:r>
              <a:rPr lang="de-DE" noProof="1"/>
              <a:t>Zweite Ebene</a:t>
            </a:r>
          </a:p>
          <a:p>
            <a:pPr lvl="2" rtl="0"/>
            <a:r>
              <a:rPr lang="de-DE" noProof="1"/>
              <a:t>Dritte Ebene</a:t>
            </a:r>
          </a:p>
          <a:p>
            <a:pPr lvl="3" rtl="0"/>
            <a:r>
              <a:rPr lang="de-DE" noProof="1"/>
              <a:t>Vierte Ebene</a:t>
            </a:r>
          </a:p>
          <a:p>
            <a:pPr lvl="4" rtl="0"/>
            <a:r>
              <a:rPr lang="de-DE" noProof="1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71296" y="6006164"/>
            <a:ext cx="1215152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481C6E3C-33B0-4D31-9663-D467FCBDD6E5}" type="datetime1">
              <a:rPr lang="de-DE" noProof="1" dirty="0" smtClean="0"/>
              <a:t>07.05.2026</a:t>
            </a:fld>
            <a:endParaRPr lang="de-DE" noProof="1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788974" y="6006164"/>
            <a:ext cx="1822728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de-DE" noProof="1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3814227" y="6006164"/>
            <a:ext cx="1215152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72B0A9C-A3C4-4EC1-BC31-166A00DBCF8C}" type="slidenum">
              <a:rPr lang="de-DE" noProof="1" dirty="0" smtClean="0"/>
              <a:t>‹Nr.›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3264633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686" r:id="rId11"/>
  </p:sldLayoutIdLst>
  <p:hf sldNum="0" hdr="0" ftr="0" dt="0"/>
  <p:txStyles>
    <p:titleStyle>
      <a:lvl1pPr algn="l" defTabSz="540045" rtl="0" eaLnBrk="1" latinLnBrk="0" hangingPunct="1">
        <a:lnSpc>
          <a:spcPct val="90000"/>
        </a:lnSpc>
        <a:spcBef>
          <a:spcPct val="0"/>
        </a:spcBef>
        <a:buNone/>
        <a:defRPr sz="25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5011" indent="-135011" algn="l" defTabSz="540045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1pPr>
      <a:lvl2pPr marL="405033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675056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181" kern="1200">
          <a:solidFill>
            <a:schemeClr val="tx1"/>
          </a:solidFill>
          <a:latin typeface="+mn-lt"/>
          <a:ea typeface="+mn-ea"/>
          <a:cs typeface="+mn-cs"/>
        </a:defRPr>
      </a:lvl3pPr>
      <a:lvl4pPr marL="945078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4pPr>
      <a:lvl5pPr marL="1215100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5pPr>
      <a:lvl6pPr marL="1485123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6pPr>
      <a:lvl7pPr marL="1755145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7pPr>
      <a:lvl8pPr marL="2025167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8pPr>
      <a:lvl9pPr marL="2295190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1pPr>
      <a:lvl2pPr marL="270022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2pPr>
      <a:lvl3pPr marL="540045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3pPr>
      <a:lvl4pPr marL="810067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4pPr>
      <a:lvl5pPr marL="1080089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5pPr>
      <a:lvl6pPr marL="1350112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6pPr>
      <a:lvl7pPr marL="1620134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7pPr>
      <a:lvl8pPr marL="1890156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8pPr>
      <a:lvl9pPr marL="2160179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31514F53-893A-EC1B-BD65-3F572FDFCF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59" y="-42112"/>
            <a:ext cx="5413934" cy="6767418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4FE578E7-7A97-4B21-059D-9D2090FCEE51}"/>
              </a:ext>
            </a:extLst>
          </p:cNvPr>
          <p:cNvSpPr txBox="1"/>
          <p:nvPr/>
        </p:nvSpPr>
        <p:spPr>
          <a:xfrm>
            <a:off x="2403726" y="3603232"/>
            <a:ext cx="1912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>NAME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94079D75-3825-E8C7-64F7-5D4A2D2FE6EB}"/>
              </a:ext>
            </a:extLst>
          </p:cNvPr>
          <p:cNvSpPr txBox="1"/>
          <p:nvPr/>
        </p:nvSpPr>
        <p:spPr>
          <a:xfrm>
            <a:off x="2403726" y="4410125"/>
            <a:ext cx="3284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>Unternehmen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A69D363E-4984-2EB1-C986-8EDCF87810D6}"/>
              </a:ext>
            </a:extLst>
          </p:cNvPr>
          <p:cNvSpPr/>
          <p:nvPr/>
        </p:nvSpPr>
        <p:spPr>
          <a:xfrm>
            <a:off x="279416" y="3128522"/>
            <a:ext cx="1912900" cy="224208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Platzhalter für eigenes Logo</a:t>
            </a:r>
          </a:p>
        </p:txBody>
      </p:sp>
    </p:spTree>
    <p:extLst>
      <p:ext uri="{BB962C8B-B14F-4D97-AF65-F5344CB8AC3E}">
        <p14:creationId xmlns:p14="http://schemas.microsoft.com/office/powerpoint/2010/main" val="292342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71A5FE-2E07-0449-290C-D8EB48DBEA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CFB366FF-9276-E8A4-EA52-D8587CDDA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02" y="-62581"/>
            <a:ext cx="5284269" cy="6605336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185825F5-E8D4-9EC0-0ABA-5D68C64C7535}"/>
              </a:ext>
            </a:extLst>
          </p:cNvPr>
          <p:cNvSpPr/>
          <p:nvPr/>
        </p:nvSpPr>
        <p:spPr>
          <a:xfrm>
            <a:off x="442998" y="3076684"/>
            <a:ext cx="1848139" cy="248163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Platzhalter für eigenes Foto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425FD5E7-821C-B7AE-9917-4117E7B7723B}"/>
              </a:ext>
            </a:extLst>
          </p:cNvPr>
          <p:cNvSpPr txBox="1"/>
          <p:nvPr/>
        </p:nvSpPr>
        <p:spPr>
          <a:xfrm>
            <a:off x="2442767" y="3428572"/>
            <a:ext cx="1912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>NAME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FFE6C1E9-0183-8F8D-34CF-EC34EA3D4F0A}"/>
              </a:ext>
            </a:extLst>
          </p:cNvPr>
          <p:cNvSpPr txBox="1"/>
          <p:nvPr/>
        </p:nvSpPr>
        <p:spPr>
          <a:xfrm>
            <a:off x="2442767" y="4235465"/>
            <a:ext cx="3284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>Unternehmen</a:t>
            </a:r>
          </a:p>
        </p:txBody>
      </p:sp>
    </p:spTree>
    <p:extLst>
      <p:ext uri="{BB962C8B-B14F-4D97-AF65-F5344CB8AC3E}">
        <p14:creationId xmlns:p14="http://schemas.microsoft.com/office/powerpoint/2010/main" val="2688087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3063575_TF00626577" id="{71FFCD42-5F16-4A88-B4CD-E4BF7F5A17DD}" vid="{6C6DD0A0-0FBE-4940-924D-DBC03C888977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Instagram vertikal für Einladungen und Feiertage</Template>
  <TotalTime>0</TotalTime>
  <Words>12</Words>
  <Application>Microsoft Office PowerPoint</Application>
  <PresentationFormat>Benutzerdefiniert</PresentationFormat>
  <Paragraphs>6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20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23" baseType="lpstr">
      <vt:lpstr>PMingLiU-ExtB</vt:lpstr>
      <vt:lpstr>Arial</vt:lpstr>
      <vt:lpstr>Arial Black</vt:lpstr>
      <vt:lpstr>Calibri</vt:lpstr>
      <vt:lpstr>Calibri Light</vt:lpstr>
      <vt:lpstr>Candara</vt:lpstr>
      <vt:lpstr>Corbel </vt:lpstr>
      <vt:lpstr>Dubai</vt:lpstr>
      <vt:lpstr>Franklin Gothic Demi</vt:lpstr>
      <vt:lpstr>Franklin Gothic Medium</vt:lpstr>
      <vt:lpstr>Lucida Sans Unicode</vt:lpstr>
      <vt:lpstr>Open Sans</vt:lpstr>
      <vt:lpstr>Segoe UI</vt:lpstr>
      <vt:lpstr>TH SarabunPSK</vt:lpstr>
      <vt:lpstr>Verdana Pro Cond Light</vt:lpstr>
      <vt:lpstr>YACgEQNAr7w 0</vt:lpstr>
      <vt:lpstr>YACgEQY10lw 0</vt:lpstr>
      <vt:lpstr>YACgESm-6i0 0</vt:lpstr>
      <vt:lpstr>YACgEYmuCJE 0</vt:lpstr>
      <vt:lpstr>YACgEZulLoA 0</vt:lpstr>
      <vt:lpstr>Office-Design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Reisenetz e.V Deutscher Fachverband für Jugendreisen</dc:creator>
  <cp:lastModifiedBy>Reisenetz e.V Deutscher Fachverband für Jugendreisen</cp:lastModifiedBy>
  <cp:revision>1</cp:revision>
  <dcterms:created xsi:type="dcterms:W3CDTF">2026-05-07T09:34:07Z</dcterms:created>
  <dcterms:modified xsi:type="dcterms:W3CDTF">2026-05-07T09:41:25Z</dcterms:modified>
</cp:coreProperties>
</file>